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9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6BA39-F9C9-48BA-A66A-39550A7F32B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54FF6-863F-4D44-AA53-5147CA70A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2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7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2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80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8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4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1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03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0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5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72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E627-ADFF-474E-A3E2-AE32A46F8AC1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3F7E-6F7F-4FAB-9449-AA0529E83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2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White DNA structure">
            <a:extLst>
              <a:ext uri="{FF2B5EF4-FFF2-40B4-BE49-F238E27FC236}">
                <a16:creationId xmlns:a16="http://schemas.microsoft.com/office/drawing/2014/main" id="{7F21F877-E428-8BB2-045F-D9FA57744C2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300" y="240549"/>
            <a:ext cx="11798300" cy="6222957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6F78EED-81BF-12FA-4C5E-7B1800F383BD}"/>
              </a:ext>
            </a:extLst>
          </p:cNvPr>
          <p:cNvSpPr txBox="1"/>
          <p:nvPr/>
        </p:nvSpPr>
        <p:spPr>
          <a:xfrm rot="10800000" flipH="1" flipV="1">
            <a:off x="4695314" y="240550"/>
            <a:ext cx="31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South West Imaging Training Academy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DEA7D28-817F-13D5-A63B-2F006F673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6843" y="697121"/>
            <a:ext cx="938320" cy="720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C1BE18-5B69-0991-68AE-A2548F692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300" y="1841500"/>
            <a:ext cx="11557000" cy="43324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F97AC3-902D-4023-852E-819505D44850}"/>
              </a:ext>
            </a:extLst>
          </p:cNvPr>
          <p:cNvSpPr txBox="1"/>
          <p:nvPr/>
        </p:nvSpPr>
        <p:spPr>
          <a:xfrm>
            <a:off x="3708399" y="1346200"/>
            <a:ext cx="47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Radiology Taster session Rota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9AECAC2-9A7F-0A3D-35AC-CCC8BF6416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37" y="625270"/>
            <a:ext cx="722645" cy="72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0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9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  This is to certify that  Dr   has successfully completed the Radiology Clinical Taster Session  From……….at the  South-West Training Academy   ………………….. Dr Bruce Fox Consultant Radiologist </dc:title>
  <dc:creator>DENNIS, Lisa (UNIVERSITY HOSPITALS PLYMOUTH NHS TRUST)</dc:creator>
  <cp:lastModifiedBy>DENNIS, Lisa (UNIVERSITY HOSPITALS PLYMOUTH NHS TRUST)</cp:lastModifiedBy>
  <cp:revision>3</cp:revision>
  <dcterms:created xsi:type="dcterms:W3CDTF">2024-01-17T12:33:21Z</dcterms:created>
  <dcterms:modified xsi:type="dcterms:W3CDTF">2024-01-17T12:53:30Z</dcterms:modified>
</cp:coreProperties>
</file>